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6" r:id="rId6"/>
    <p:sldId id="278" r:id="rId7"/>
    <p:sldId id="267" r:id="rId8"/>
    <p:sldId id="268" r:id="rId9"/>
    <p:sldId id="269" r:id="rId10"/>
    <p:sldId id="270" r:id="rId11"/>
    <p:sldId id="279" r:id="rId12"/>
    <p:sldId id="259" r:id="rId13"/>
    <p:sldId id="260" r:id="rId14"/>
    <p:sldId id="272" r:id="rId15"/>
    <p:sldId id="274" r:id="rId16"/>
    <p:sldId id="273" r:id="rId17"/>
    <p:sldId id="275" r:id="rId18"/>
    <p:sldId id="261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96754E7-C064-436E-9125-1031972B7826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26C85B0-3CBD-444E-A639-4084CF36594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rrival@9.30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lindsay313@c2ke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6LqyLRLiJ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Ganaway Residential Trip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Parents’ Information Session</a:t>
            </a:r>
          </a:p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March, 2022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016224" cy="11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en-GB" dirty="0" smtClean="0"/>
              <a:t>Archery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1464"/>
            <a:ext cx="3246107" cy="48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3" y="1436649"/>
            <a:ext cx="324610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en-GB" dirty="0" smtClean="0"/>
              <a:t>Camp Fire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933281" cy="3288854"/>
          </a:xfrm>
        </p:spPr>
      </p:pic>
    </p:spTree>
    <p:extLst>
      <p:ext uri="{BB962C8B-B14F-4D97-AF65-F5344CB8AC3E}">
        <p14:creationId xmlns:p14="http://schemas.microsoft.com/office/powerpoint/2010/main" val="21163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Suggested clothing list</a:t>
            </a:r>
          </a:p>
          <a:p>
            <a:endParaRPr lang="en-GB" dirty="0" smtClean="0"/>
          </a:p>
          <a:p>
            <a:r>
              <a:rPr lang="en-GB" dirty="0" smtClean="0"/>
              <a:t>No mobile phones or electronic equipment </a:t>
            </a:r>
          </a:p>
          <a:p>
            <a:pPr lvl="1"/>
            <a:r>
              <a:rPr lang="en-GB" dirty="0" smtClean="0"/>
              <a:t>Updates on school </a:t>
            </a:r>
            <a:r>
              <a:rPr lang="en-GB" dirty="0" err="1" smtClean="0"/>
              <a:t>facebook</a:t>
            </a:r>
            <a:r>
              <a:rPr lang="en-GB" dirty="0" smtClean="0"/>
              <a:t> page, website and email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Medication</a:t>
            </a:r>
          </a:p>
          <a:p>
            <a:pPr lvl="1"/>
            <a:r>
              <a:rPr lang="en-GB" dirty="0" smtClean="0"/>
              <a:t>May be taken but there will be forms for completion and all medication must be given to staff who will supervise self administration</a:t>
            </a:r>
          </a:p>
          <a:p>
            <a:endParaRPr lang="en-GB" dirty="0" smtClean="0"/>
          </a:p>
          <a:p>
            <a:r>
              <a:rPr lang="en-GB" dirty="0" smtClean="0"/>
              <a:t>Packed lunch for first day</a:t>
            </a:r>
          </a:p>
          <a:p>
            <a:pPr lvl="1"/>
            <a:r>
              <a:rPr lang="en-GB" dirty="0" smtClean="0"/>
              <a:t>Sweet treats are permitted on the trip but NO energy drinks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lang="en-GB" dirty="0" smtClean="0"/>
              <a:t>Suggested Itinerary and meals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92082"/>
              </p:ext>
            </p:extLst>
          </p:nvPr>
        </p:nvGraphicFramePr>
        <p:xfrm>
          <a:off x="611560" y="1340768"/>
          <a:ext cx="7992889" cy="526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Day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Monday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Tuesday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Wednesday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BREAKFAST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9.00am-9.30am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GAC to Collect at </a:t>
                      </a:r>
                      <a:r>
                        <a:rPr lang="en-GB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Clare PS @9am</a:t>
                      </a: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1200" b="1" u="sng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Arrival@11am</a:t>
                      </a:r>
                      <a:r>
                        <a:rPr lang="en-GB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Move into accommodation.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Cereal, Toast, juice and Ulster Fry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Cereal, Toast, juice and Scrambled eggs and Bacon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NOTES – Teachers to arrange main group into three groups of 13 on </a:t>
                      </a:r>
                      <a:r>
                        <a:rPr lang="en-GB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Monday</a:t>
                      </a:r>
                      <a:r>
                        <a:rPr lang="en-GB" sz="10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morning</a:t>
                      </a:r>
                      <a:r>
                        <a:rPr lang="en-GB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Session 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10.30am-12.30pm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1 –  Canoeing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2 – Zipline/Archery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3 -  Caving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10.00am-12.00pm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1 -  Zipline/Archery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2 –  Caving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3  - Canoeing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10.00am-12.00pm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2 – Climbing Wall/Orienteering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1 – High Ropes/Low Ropes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LUNCH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1.00-1.30pm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Soup and Sandwiches. Fruit and yogurt.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Chicken Korma or Sweet &amp; Sour with Rice.  Fruit and yogurt</a:t>
                      </a:r>
                      <a:endParaRPr lang="en-GB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12.30pm-1.00pm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Pizza and potato spirals. Fruit and yogurt.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Session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2pm-4pm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1 -  Caving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2 –   Canoeing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3  - Zipline/Archery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1 – Climbing Wall/Orienteering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2 – High Ropes/Low Ropes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Tidy up accommodation and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Depart 1.45pm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DINNER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5.00-5.30pm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Chicken Goujons, chips and Beans.  Chocolate and cream. </a:t>
                      </a:r>
                      <a:endParaRPr lang="en-GB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Calibri"/>
                          <a:ea typeface="Times New Roman"/>
                        </a:rPr>
                        <a:t>Pork and leek sausages with champ and onion gravy.  Ice cream</a:t>
                      </a:r>
                      <a:endParaRPr lang="en-GB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Session 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6.00pm-7.00pm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Scavanger Hunt – Instructor led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 Groups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Camp Fire (Norman)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SUPPER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Bread and Jams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Bread and Jams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Autofit/>
          </a:bodyPr>
          <a:lstStyle/>
          <a:p>
            <a:pPr marL="109728" indent="0" hangingPunct="0">
              <a:buNone/>
            </a:pPr>
            <a:endParaRPr lang="en-GB" sz="1000" b="1" u="sng" dirty="0" smtClean="0"/>
          </a:p>
          <a:p>
            <a:pPr marL="109728" indent="0" hangingPunct="0">
              <a:buNone/>
            </a:pPr>
            <a:r>
              <a:rPr lang="en-GB" sz="1000" b="1" u="sng" dirty="0" smtClean="0"/>
              <a:t>Leaving </a:t>
            </a:r>
            <a:r>
              <a:rPr lang="en-GB" sz="1000" b="1" u="sng" dirty="0"/>
              <a:t>School</a:t>
            </a:r>
            <a:r>
              <a:rPr lang="en-GB" sz="1000" dirty="0"/>
              <a:t>		</a:t>
            </a:r>
            <a:r>
              <a:rPr lang="en-GB" sz="1000" b="1" dirty="0">
                <a:solidFill>
                  <a:srgbClr val="FF0000"/>
                </a:solidFill>
              </a:rPr>
              <a:t>9.00 am </a:t>
            </a:r>
            <a:r>
              <a:rPr lang="en-GB" sz="1000" b="1" dirty="0" smtClean="0">
                <a:solidFill>
                  <a:srgbClr val="FF0000"/>
                </a:solidFill>
              </a:rPr>
              <a:t>Monday 23</a:t>
            </a:r>
            <a:r>
              <a:rPr lang="en-GB" sz="1000" b="1" baseline="30000" dirty="0" smtClean="0">
                <a:solidFill>
                  <a:srgbClr val="FF0000"/>
                </a:solidFill>
              </a:rPr>
              <a:t>rd</a:t>
            </a:r>
            <a:r>
              <a:rPr lang="en-GB" sz="1000" b="1" dirty="0" smtClean="0">
                <a:solidFill>
                  <a:srgbClr val="FF0000"/>
                </a:solidFill>
              </a:rPr>
              <a:t> May 2022</a:t>
            </a:r>
            <a:endParaRPr lang="en-GB" sz="1000" dirty="0">
              <a:solidFill>
                <a:srgbClr val="FF0000"/>
              </a:solidFill>
            </a:endParaRPr>
          </a:p>
          <a:p>
            <a:pPr marL="109728" indent="0" hangingPunct="0">
              <a:buNone/>
            </a:pPr>
            <a:r>
              <a:rPr lang="en-GB" sz="1000" dirty="0"/>
              <a:t> </a:t>
            </a:r>
            <a:endParaRPr lang="en-GB" sz="1000" b="1" u="sng" dirty="0"/>
          </a:p>
          <a:p>
            <a:pPr marL="109728" indent="0" hangingPunct="0">
              <a:buNone/>
            </a:pPr>
            <a:r>
              <a:rPr lang="en-GB" sz="1000" b="1" u="sng" dirty="0" smtClean="0"/>
              <a:t>Returning </a:t>
            </a:r>
            <a:r>
              <a:rPr lang="en-GB" sz="1000" b="1" u="sng" dirty="0"/>
              <a:t>to school</a:t>
            </a:r>
            <a:r>
              <a:rPr lang="en-GB" sz="1000" dirty="0"/>
              <a:t>	</a:t>
            </a:r>
            <a:r>
              <a:rPr lang="en-GB" sz="1000" dirty="0" smtClean="0"/>
              <a:t>	</a:t>
            </a:r>
            <a:r>
              <a:rPr lang="en-GB" sz="1000" b="1" dirty="0" smtClean="0">
                <a:solidFill>
                  <a:srgbClr val="FF0000"/>
                </a:solidFill>
              </a:rPr>
              <a:t>3pm Wednesday 25</a:t>
            </a:r>
            <a:r>
              <a:rPr lang="en-GB" sz="10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1000" b="1" dirty="0" smtClean="0">
                <a:solidFill>
                  <a:srgbClr val="FF0000"/>
                </a:solidFill>
              </a:rPr>
              <a:t> May 2022</a:t>
            </a:r>
            <a:endParaRPr lang="en-GB" sz="1000" dirty="0">
              <a:solidFill>
                <a:srgbClr val="FF0000"/>
              </a:solidFill>
            </a:endParaRPr>
          </a:p>
          <a:p>
            <a:pPr marL="109728" indent="0" hangingPunct="0">
              <a:buNone/>
            </a:pPr>
            <a:endParaRPr lang="en-GB" sz="1000" b="1" u="sng" dirty="0"/>
          </a:p>
          <a:p>
            <a:pPr marL="109728" indent="0" hangingPunct="0">
              <a:buNone/>
            </a:pPr>
            <a:r>
              <a:rPr lang="en-GB" sz="1000" b="1" u="sng" dirty="0" smtClean="0"/>
              <a:t>Emergency </a:t>
            </a:r>
            <a:r>
              <a:rPr lang="en-GB" sz="1000" b="1" u="sng" dirty="0"/>
              <a:t>Contact</a:t>
            </a:r>
            <a:r>
              <a:rPr lang="en-GB" sz="1000" dirty="0"/>
              <a:t>		In an emergency please contact </a:t>
            </a:r>
          </a:p>
          <a:p>
            <a:pPr marL="109728" indent="0" hangingPunct="0">
              <a:buNone/>
            </a:pPr>
            <a:r>
              <a:rPr lang="en-GB" sz="1000" dirty="0"/>
              <a:t>	</a:t>
            </a:r>
            <a:r>
              <a:rPr lang="en-GB" sz="1000" dirty="0" smtClean="0"/>
              <a:t>		</a:t>
            </a:r>
            <a:r>
              <a:rPr lang="en-GB" sz="1000" b="1" dirty="0" smtClean="0"/>
              <a:t>Miss Lindsay </a:t>
            </a:r>
            <a:r>
              <a:rPr lang="en-GB" sz="1000" dirty="0" smtClean="0"/>
              <a:t>at </a:t>
            </a:r>
            <a:r>
              <a:rPr lang="en-GB" sz="1000" dirty="0"/>
              <a:t>Ganaway Activity Centre 	</a:t>
            </a:r>
            <a:r>
              <a:rPr lang="en-GB" sz="1000" b="1" dirty="0"/>
              <a:t>Tel. 028 9186 1297 </a:t>
            </a:r>
            <a:endParaRPr lang="en-GB" sz="1000" b="1" u="sng" dirty="0"/>
          </a:p>
          <a:p>
            <a:pPr hangingPunct="0"/>
            <a:endParaRPr lang="en-GB" sz="1000" b="1" u="sng" dirty="0" smtClean="0"/>
          </a:p>
          <a:p>
            <a:pPr marL="109728" indent="0" hangingPunct="0">
              <a:buNone/>
            </a:pPr>
            <a:r>
              <a:rPr lang="en-GB" sz="1000" b="1" u="sng" dirty="0" smtClean="0"/>
              <a:t>Medicines</a:t>
            </a:r>
            <a:r>
              <a:rPr lang="en-GB" sz="1000" dirty="0"/>
              <a:t>	</a:t>
            </a:r>
            <a:r>
              <a:rPr lang="en-GB" sz="1000" dirty="0" smtClean="0"/>
              <a:t>	</a:t>
            </a:r>
            <a:r>
              <a:rPr lang="en-GB" sz="1000" dirty="0"/>
              <a:t>	</a:t>
            </a:r>
            <a:r>
              <a:rPr lang="en-GB" sz="1000" dirty="0" smtClean="0"/>
              <a:t>Please </a:t>
            </a:r>
            <a:r>
              <a:rPr lang="en-GB" sz="1000" dirty="0"/>
              <a:t>note, written instructions for giving medicines should be</a:t>
            </a:r>
          </a:p>
          <a:p>
            <a:pPr marL="109728" indent="0" hangingPunct="0">
              <a:buNone/>
            </a:pPr>
            <a:r>
              <a:rPr lang="en-GB" sz="1000" dirty="0"/>
              <a:t>	</a:t>
            </a:r>
            <a:r>
              <a:rPr lang="en-GB" sz="1000" dirty="0" smtClean="0"/>
              <a:t>		given </a:t>
            </a:r>
            <a:r>
              <a:rPr lang="en-GB" sz="1000" dirty="0"/>
              <a:t>to the teacher on the morning of departure, together with the medicine</a:t>
            </a:r>
          </a:p>
          <a:p>
            <a:pPr marL="109728" indent="0" hangingPunct="0">
              <a:buNone/>
            </a:pPr>
            <a:r>
              <a:rPr lang="en-GB" sz="1000" dirty="0"/>
              <a:t> 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792088"/>
          </a:xfrm>
        </p:spPr>
        <p:txBody>
          <a:bodyPr/>
          <a:lstStyle/>
          <a:p>
            <a:r>
              <a:rPr lang="en-GB" dirty="0" smtClean="0"/>
              <a:t>Details and Medical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00523"/>
              </p:ext>
            </p:extLst>
          </p:nvPr>
        </p:nvGraphicFramePr>
        <p:xfrm>
          <a:off x="1763688" y="3645024"/>
          <a:ext cx="4320480" cy="2135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Date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Time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Child’s </a:t>
                      </a:r>
                      <a:r>
                        <a:rPr lang="en-GB" sz="1400" dirty="0" smtClean="0">
                          <a:effectLst/>
                        </a:rPr>
                        <a:t>Name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Medicine/Tablets </a:t>
                      </a:r>
                      <a:r>
                        <a:rPr lang="en-GB" sz="1400" dirty="0" smtClean="0">
                          <a:effectLst/>
                        </a:rPr>
                        <a:t>Taken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Present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Signed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Signed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692696"/>
            <a:ext cx="63367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en-GB" sz="1600" b="1" u="sng" dirty="0" smtClean="0">
                <a:latin typeface="Times New Roman"/>
                <a:ea typeface="Times New Roman"/>
              </a:rPr>
              <a:t>Medical </a:t>
            </a:r>
            <a:r>
              <a:rPr lang="en-GB" sz="1600" b="1" u="sng" dirty="0">
                <a:latin typeface="Times New Roman"/>
                <a:ea typeface="Times New Roman"/>
              </a:rPr>
              <a:t>&amp; Consent form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400" dirty="0">
                <a:latin typeface="Times New Roman"/>
                <a:ea typeface="Times New Roman"/>
              </a:rPr>
              <a:t> </a:t>
            </a:r>
            <a:r>
              <a:rPr lang="en-GB" sz="1050" dirty="0" smtClean="0">
                <a:latin typeface="Times New Roman"/>
                <a:ea typeface="Times New Roman"/>
              </a:rPr>
              <a:t>Child’s </a:t>
            </a:r>
            <a:r>
              <a:rPr lang="en-GB" sz="1050" dirty="0">
                <a:latin typeface="Times New Roman"/>
                <a:ea typeface="Times New Roman"/>
              </a:rPr>
              <a:t>Name </a:t>
            </a:r>
            <a:r>
              <a:rPr lang="en-GB" sz="1050" dirty="0" smtClean="0">
                <a:latin typeface="Times New Roman"/>
                <a:ea typeface="Times New Roman"/>
              </a:rPr>
              <a:t>_______________</a:t>
            </a:r>
            <a:r>
              <a:rPr lang="en-GB" sz="1050" dirty="0">
                <a:latin typeface="Times New Roman"/>
                <a:ea typeface="Times New Roman"/>
              </a:rPr>
              <a:t>	Date of Birth 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Address </a:t>
            </a:r>
            <a:r>
              <a:rPr lang="en-GB" sz="1050" dirty="0" smtClean="0">
                <a:latin typeface="Times New Roman"/>
                <a:ea typeface="Times New Roman"/>
              </a:rPr>
              <a:t>___________________________________________________________________________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________________________________________________ </a:t>
            </a:r>
            <a:r>
              <a:rPr lang="en-GB" sz="1050" dirty="0" smtClean="0">
                <a:latin typeface="Times New Roman"/>
                <a:ea typeface="Times New Roman"/>
              </a:rPr>
              <a:t>Telephone </a:t>
            </a:r>
            <a:r>
              <a:rPr lang="en-GB" sz="1050" dirty="0">
                <a:latin typeface="Times New Roman"/>
                <a:ea typeface="Times New Roman"/>
              </a:rPr>
              <a:t>No 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Family Doctor _______________________________ Nat. Health No 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If your child is currently on medication, please detail below and discuss with one of the teachers in charge.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__________________________________________________________________________________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__________________________________________________________________________________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*  Label all medicines clearly with child’s name and dosage and give to child’s teacher on day of departure.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In the event of an emergency I authorise the teacher-in-charge to give permission for any medication or treatment which might be necessary.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I also give my formal permission for my child to go on the trip and to participate in all planned activities.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Signed: ________________________________________  Parent/Guardian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Other Relevant Information ____________________________________________________________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__________________________________________________________________________________</a:t>
            </a:r>
            <a:endParaRPr lang="en-GB" sz="1400" dirty="0">
              <a:latin typeface="Times New Roman"/>
              <a:ea typeface="Times New Roman"/>
            </a:endParaRPr>
          </a:p>
          <a:p>
            <a:pPr hangingPunct="0">
              <a:spcAft>
                <a:spcPts val="0"/>
              </a:spcAft>
            </a:pPr>
            <a:r>
              <a:rPr lang="en-GB" sz="1050" dirty="0">
                <a:latin typeface="Times New Roman"/>
                <a:ea typeface="Times New Roman"/>
              </a:rPr>
              <a:t> 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>
            <a:noAutofit/>
          </a:bodyPr>
          <a:lstStyle/>
          <a:p>
            <a:pPr marL="109728" indent="0" hangingPunct="0">
              <a:buNone/>
            </a:pPr>
            <a:r>
              <a:rPr lang="en-GB" sz="1000" dirty="0"/>
              <a:t>	</a:t>
            </a:r>
            <a:r>
              <a:rPr lang="en-GB" sz="1000" b="1" u="sng" dirty="0" smtClean="0"/>
              <a:t>Clothing </a:t>
            </a:r>
            <a:r>
              <a:rPr lang="en-GB" sz="1000" b="1" u="sng" dirty="0"/>
              <a:t>List</a:t>
            </a:r>
            <a:r>
              <a:rPr lang="en-GB" sz="1000" dirty="0"/>
              <a:t>		</a:t>
            </a:r>
            <a:r>
              <a:rPr lang="en-GB" sz="1000" dirty="0" smtClean="0"/>
              <a:t>	All </a:t>
            </a:r>
            <a:r>
              <a:rPr lang="en-GB" sz="1000" dirty="0"/>
              <a:t>specialist equipment will be provided by the centre </a:t>
            </a:r>
            <a:r>
              <a:rPr lang="en-GB" sz="1000" dirty="0" err="1"/>
              <a:t>eg</a:t>
            </a:r>
            <a:r>
              <a:rPr lang="en-GB" sz="1000" dirty="0"/>
              <a:t> wetsuits.</a:t>
            </a:r>
          </a:p>
          <a:p>
            <a:pPr marL="109728" indent="0" hangingPunct="0">
              <a:buNone/>
            </a:pPr>
            <a:r>
              <a:rPr lang="en-GB" sz="1000" dirty="0"/>
              <a:t>	</a:t>
            </a:r>
            <a:r>
              <a:rPr lang="en-GB" sz="1200" b="1" dirty="0" smtClean="0"/>
              <a:t>You </a:t>
            </a:r>
            <a:r>
              <a:rPr lang="en-GB" sz="1200" b="1" dirty="0"/>
              <a:t>are required to bring</a:t>
            </a:r>
            <a:r>
              <a:rPr lang="en-GB" sz="1200" dirty="0"/>
              <a:t>:-</a:t>
            </a:r>
          </a:p>
          <a:p>
            <a:pPr marL="109728" indent="0" hangingPunct="0">
              <a:buNone/>
            </a:pPr>
            <a:r>
              <a:rPr lang="en-GB" sz="1200" dirty="0"/>
              <a:t>	A light anorak</a:t>
            </a:r>
          </a:p>
          <a:p>
            <a:pPr marL="109728" indent="0" hangingPunct="0">
              <a:buNone/>
            </a:pPr>
            <a:r>
              <a:rPr lang="en-GB" sz="1200" dirty="0"/>
              <a:t>	2/3 warm jumpers, sweatshirts</a:t>
            </a:r>
          </a:p>
          <a:p>
            <a:pPr marL="109728" indent="0" hangingPunct="0">
              <a:buNone/>
            </a:pPr>
            <a:r>
              <a:rPr lang="en-GB" sz="1200" dirty="0"/>
              <a:t>	2/3 Tracksuit bottoms (jeans can be worn in the centre but are unsuitable for outdoor activities)</a:t>
            </a:r>
          </a:p>
          <a:p>
            <a:pPr marL="109728" indent="0" hangingPunct="0">
              <a:buNone/>
            </a:pPr>
            <a:r>
              <a:rPr lang="en-GB" sz="1200" dirty="0"/>
              <a:t>	4 or 5 pairs of socks – include a thick pair if possible</a:t>
            </a:r>
          </a:p>
          <a:p>
            <a:pPr marL="109728" indent="0" hangingPunct="0">
              <a:buNone/>
            </a:pPr>
            <a:r>
              <a:rPr lang="en-GB" sz="1200" dirty="0"/>
              <a:t>	2 pairs of trainers - 1 old pair for getting wet</a:t>
            </a:r>
          </a:p>
          <a:p>
            <a:pPr marL="109728" indent="0" hangingPunct="0">
              <a:buNone/>
            </a:pPr>
            <a:r>
              <a:rPr lang="en-GB" sz="1200" dirty="0"/>
              <a:t>	slippers or something to wear on feet around the centre in the evening</a:t>
            </a:r>
          </a:p>
          <a:p>
            <a:pPr marL="109728" indent="0" hangingPunct="0">
              <a:buNone/>
            </a:pPr>
            <a:r>
              <a:rPr lang="en-GB" sz="1200" dirty="0"/>
              <a:t>	pyjamas</a:t>
            </a:r>
          </a:p>
          <a:p>
            <a:pPr marL="109728" indent="0" hangingPunct="0">
              <a:buNone/>
            </a:pPr>
            <a:r>
              <a:rPr lang="en-GB" sz="1200" dirty="0"/>
              <a:t>	3 or 4 T-shirts</a:t>
            </a:r>
          </a:p>
          <a:p>
            <a:pPr marL="109728" indent="0" hangingPunct="0">
              <a:buNone/>
            </a:pPr>
            <a:r>
              <a:rPr lang="en-GB" sz="1200" dirty="0"/>
              <a:t>	changes of underwear</a:t>
            </a:r>
          </a:p>
          <a:p>
            <a:pPr marL="109728" indent="0" hangingPunct="0">
              <a:buNone/>
            </a:pPr>
            <a:r>
              <a:rPr lang="en-GB" sz="1200" dirty="0"/>
              <a:t>	woolly hat/baseball cap</a:t>
            </a:r>
            <a:r>
              <a:rPr lang="en-GB" sz="1200" dirty="0" smtClean="0"/>
              <a:t>,</a:t>
            </a:r>
          </a:p>
          <a:p>
            <a:pPr marL="109728" indent="0" hangingPunct="0">
              <a:buNone/>
            </a:pPr>
            <a:r>
              <a:rPr lang="en-GB" sz="1200" dirty="0"/>
              <a:t>	2 bath towels</a:t>
            </a:r>
          </a:p>
          <a:p>
            <a:pPr marL="109728" indent="0" hangingPunct="0">
              <a:buNone/>
            </a:pPr>
            <a:r>
              <a:rPr lang="en-GB" sz="1200" dirty="0"/>
              <a:t>	Swimsuit  or trunks</a:t>
            </a:r>
          </a:p>
          <a:p>
            <a:pPr marL="109728" indent="0" hangingPunct="0">
              <a:buNone/>
            </a:pPr>
            <a:r>
              <a:rPr lang="en-GB" sz="1200" dirty="0"/>
              <a:t>	wash kit </a:t>
            </a:r>
          </a:p>
          <a:p>
            <a:pPr marL="109728" indent="0" hangingPunct="0">
              <a:buNone/>
            </a:pPr>
            <a:r>
              <a:rPr lang="en-GB" sz="1200" dirty="0"/>
              <a:t>	1 pairs of shorts</a:t>
            </a:r>
          </a:p>
          <a:p>
            <a:pPr marL="109728" indent="0" hangingPunct="0">
              <a:buNone/>
            </a:pPr>
            <a:r>
              <a:rPr lang="en-GB" sz="1200" dirty="0"/>
              <a:t>	suntan lotion (for sun and wind burn)</a:t>
            </a:r>
          </a:p>
          <a:p>
            <a:pPr marL="109728" indent="0" hangingPunct="0">
              <a:buNone/>
            </a:pPr>
            <a:r>
              <a:rPr lang="en-GB" sz="1200" dirty="0"/>
              <a:t>	camera (optional)</a:t>
            </a:r>
          </a:p>
          <a:p>
            <a:pPr marL="109728" indent="0" hangingPunct="0">
              <a:buNone/>
            </a:pPr>
            <a:r>
              <a:rPr lang="en-GB" sz="1200" dirty="0"/>
              <a:t>	torch     (optional)</a:t>
            </a:r>
          </a:p>
          <a:p>
            <a:pPr marL="109728" indent="0" hangingPunct="0">
              <a:buNone/>
            </a:pPr>
            <a:r>
              <a:rPr lang="en-GB" sz="1200" dirty="0"/>
              <a:t>	3 plastic bags (to bring home wet gear)</a:t>
            </a:r>
          </a:p>
          <a:p>
            <a:pPr marL="109728" indent="0" hangingPunct="0">
              <a:buNone/>
            </a:pPr>
            <a:r>
              <a:rPr lang="en-GB" sz="1200" dirty="0"/>
              <a:t> 	</a:t>
            </a:r>
            <a:r>
              <a:rPr lang="en-GB" sz="1200" dirty="0">
                <a:solidFill>
                  <a:srgbClr val="FF0000"/>
                </a:solidFill>
              </a:rPr>
              <a:t>Please ensure all clothing is </a:t>
            </a:r>
            <a:r>
              <a:rPr lang="en-GB" sz="1200" b="1" dirty="0">
                <a:solidFill>
                  <a:srgbClr val="FF0000"/>
                </a:solidFill>
              </a:rPr>
              <a:t>clearly labelled</a:t>
            </a:r>
            <a:r>
              <a:rPr lang="en-GB" sz="1200" dirty="0">
                <a:solidFill>
                  <a:srgbClr val="FF0000"/>
                </a:solidFill>
              </a:rPr>
              <a:t> with </a:t>
            </a:r>
            <a:r>
              <a:rPr lang="en-GB" sz="1200" b="1" dirty="0">
                <a:solidFill>
                  <a:srgbClr val="FF0000"/>
                </a:solidFill>
              </a:rPr>
              <a:t>child’s name</a:t>
            </a:r>
            <a:r>
              <a:rPr lang="en-GB" sz="1200" dirty="0">
                <a:solidFill>
                  <a:srgbClr val="FF0000"/>
                </a:solidFill>
              </a:rPr>
              <a:t>.</a:t>
            </a:r>
          </a:p>
          <a:p>
            <a:pPr marL="109728" indent="0" hangingPunct="0">
              <a:buNone/>
            </a:pPr>
            <a:r>
              <a:rPr lang="en-GB" sz="1200" dirty="0"/>
              <a:t>	</a:t>
            </a:r>
            <a:r>
              <a:rPr lang="en-GB" sz="1200" b="1" dirty="0" smtClean="0"/>
              <a:t>All </a:t>
            </a:r>
            <a:r>
              <a:rPr lang="en-GB" sz="1200" b="1" dirty="0"/>
              <a:t>activities take place outside so it is recommended not to bring</a:t>
            </a:r>
          </a:p>
          <a:p>
            <a:pPr marL="109728" indent="0" hangingPunct="0">
              <a:buNone/>
            </a:pPr>
            <a:r>
              <a:rPr lang="en-GB" sz="1200" b="1" dirty="0"/>
              <a:t>	‘good’ or ‘new’ clothes</a:t>
            </a:r>
          </a:p>
          <a:p>
            <a:pPr marL="109728" indent="0" hangingPunct="0">
              <a:buNone/>
            </a:pPr>
            <a:r>
              <a:rPr lang="en-GB" sz="1200" dirty="0"/>
              <a:t>	</a:t>
            </a:r>
            <a:r>
              <a:rPr lang="en-GB" sz="1200" dirty="0" smtClean="0"/>
              <a:t>A </a:t>
            </a:r>
            <a:r>
              <a:rPr lang="en-GB" sz="1200" dirty="0"/>
              <a:t>sleeping bag is</a:t>
            </a:r>
            <a:r>
              <a:rPr lang="en-GB" sz="1200" b="1" dirty="0"/>
              <a:t> not</a:t>
            </a:r>
            <a:r>
              <a:rPr lang="en-GB" sz="1200" dirty="0"/>
              <a:t> required</a:t>
            </a:r>
          </a:p>
          <a:p>
            <a:pPr marL="109728" indent="0" hangingPunct="0">
              <a:buNone/>
            </a:pPr>
            <a:r>
              <a:rPr lang="en-GB" sz="1200" dirty="0"/>
              <a:t> 	Children do </a:t>
            </a:r>
            <a:r>
              <a:rPr lang="en-GB" sz="1200" b="1" u="sng" dirty="0"/>
              <a:t>not</a:t>
            </a:r>
            <a:r>
              <a:rPr lang="en-GB" sz="1200" dirty="0"/>
              <a:t> need pocket money</a:t>
            </a:r>
          </a:p>
          <a:p>
            <a:pPr marL="109728" indent="0" hangingPunct="0">
              <a:buNone/>
            </a:pPr>
            <a:r>
              <a:rPr lang="en-GB" sz="1200" dirty="0"/>
              <a:t> 	Please </a:t>
            </a:r>
            <a:r>
              <a:rPr lang="en-GB" sz="1200" b="1" u="sng" dirty="0"/>
              <a:t>no</a:t>
            </a:r>
            <a:r>
              <a:rPr lang="en-GB" sz="1200" dirty="0"/>
              <a:t> mobile phones</a:t>
            </a:r>
          </a:p>
          <a:p>
            <a:endParaRPr lang="en-GB" sz="1000" dirty="0"/>
          </a:p>
          <a:p>
            <a:pPr hangingPunct="0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139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Please do not buy new clothes for this trip…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2604"/>
            <a:ext cx="3853161" cy="25687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53375"/>
            <a:ext cx="4644008" cy="30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42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Benefits of the </a:t>
            </a:r>
            <a:br>
              <a:rPr lang="en-GB" dirty="0" smtClean="0"/>
            </a:br>
            <a:r>
              <a:rPr lang="en-GB" dirty="0" smtClean="0"/>
              <a:t>trip: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527" r="15975"/>
          <a:stretch/>
        </p:blipFill>
        <p:spPr>
          <a:xfrm>
            <a:off x="4031431" y="404664"/>
            <a:ext cx="5112569" cy="3264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052736"/>
            <a:ext cx="3059831" cy="56323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Team building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Confidence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I</a:t>
            </a:r>
            <a:r>
              <a:rPr lang="en-GB" sz="2400" b="1" dirty="0" smtClean="0">
                <a:solidFill>
                  <a:srgbClr val="0070C0"/>
                </a:solidFill>
              </a:rPr>
              <a:t>ndependence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Self esteem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Self confidence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Friendship development</a:t>
            </a: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Problem solving</a:t>
            </a:r>
          </a:p>
          <a:p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Please email </a:t>
            </a:r>
            <a:r>
              <a:rPr lang="en-GB" dirty="0" smtClean="0">
                <a:hlinkClick r:id="rId2"/>
              </a:rPr>
              <a:t>slindsay313@c2ken.net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 descr="C:\Users\jcurrie762\AppData\Local\Microsoft\Windows\Temporary Internet Files\Content.IE5\N90F7OHA\question 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192688" cy="39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" y="476672"/>
            <a:ext cx="8229600" cy="1066800"/>
          </a:xfrm>
        </p:spPr>
        <p:txBody>
          <a:bodyPr/>
          <a:lstStyle/>
          <a:p>
            <a:r>
              <a:rPr lang="en-GB" dirty="0" smtClean="0"/>
              <a:t>Basic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" y="1340768"/>
            <a:ext cx="8939264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Dates</a:t>
            </a:r>
          </a:p>
          <a:p>
            <a:pPr lvl="1"/>
            <a:r>
              <a:rPr lang="en-GB" dirty="0"/>
              <a:t>Leave school on </a:t>
            </a:r>
            <a:r>
              <a:rPr lang="en-GB" dirty="0" smtClean="0"/>
              <a:t>Monday 23</a:t>
            </a:r>
            <a:r>
              <a:rPr lang="en-GB" baseline="30000" dirty="0" smtClean="0"/>
              <a:t>rd</a:t>
            </a:r>
            <a:r>
              <a:rPr lang="en-GB" dirty="0" smtClean="0"/>
              <a:t> May @ </a:t>
            </a:r>
            <a:r>
              <a:rPr lang="en-GB" dirty="0"/>
              <a:t>9am</a:t>
            </a:r>
          </a:p>
          <a:p>
            <a:pPr lvl="1"/>
            <a:r>
              <a:rPr lang="en-GB" dirty="0"/>
              <a:t>Return to school on </a:t>
            </a:r>
            <a:r>
              <a:rPr lang="en-GB" dirty="0" smtClean="0"/>
              <a:t>Wednesday 25</a:t>
            </a:r>
            <a:r>
              <a:rPr lang="en-GB" baseline="30000" dirty="0" smtClean="0"/>
              <a:t>th</a:t>
            </a:r>
            <a:r>
              <a:rPr lang="en-GB" dirty="0"/>
              <a:t> </a:t>
            </a:r>
            <a:r>
              <a:rPr lang="en-GB" dirty="0" smtClean="0"/>
              <a:t>May by 3pm</a:t>
            </a:r>
            <a:endParaRPr lang="en-GB" dirty="0"/>
          </a:p>
          <a:p>
            <a:r>
              <a:rPr lang="en-GB" dirty="0" smtClean="0"/>
              <a:t>Cost</a:t>
            </a:r>
          </a:p>
          <a:p>
            <a:pPr lvl="1"/>
            <a:r>
              <a:rPr lang="en-GB" dirty="0" smtClean="0"/>
              <a:t>£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150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to be paid </a:t>
            </a:r>
            <a:r>
              <a:rPr lang="en-GB" dirty="0" smtClean="0"/>
              <a:t>via </a:t>
            </a:r>
            <a:r>
              <a:rPr lang="en-GB" dirty="0" err="1" smtClean="0"/>
              <a:t>ParentPay</a:t>
            </a:r>
            <a:r>
              <a:rPr lang="en-GB" dirty="0" smtClean="0"/>
              <a:t> in </a:t>
            </a:r>
            <a:r>
              <a:rPr lang="en-GB" dirty="0"/>
              <a:t>full by </a:t>
            </a:r>
            <a:r>
              <a:rPr lang="en-GB" dirty="0" smtClean="0"/>
              <a:t>Friday 6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  <a:p>
            <a:pPr lvl="1"/>
            <a:r>
              <a:rPr lang="en-GB" dirty="0" smtClean="0"/>
              <a:t>£10 deposit will hold a place</a:t>
            </a:r>
            <a:endParaRPr lang="en-GB" dirty="0"/>
          </a:p>
          <a:p>
            <a:r>
              <a:rPr lang="en-GB" dirty="0" smtClean="0"/>
              <a:t>Venue</a:t>
            </a:r>
          </a:p>
          <a:p>
            <a:pPr lvl="1"/>
            <a:r>
              <a:rPr lang="en-GB" dirty="0" smtClean="0"/>
              <a:t>Ganaway Activity Centre in Millisle</a:t>
            </a:r>
          </a:p>
          <a:p>
            <a:r>
              <a:rPr lang="en-GB" dirty="0" smtClean="0"/>
              <a:t>Staffing</a:t>
            </a:r>
          </a:p>
          <a:p>
            <a:pPr lvl="1"/>
            <a:r>
              <a:rPr lang="en-GB" dirty="0" smtClean="0"/>
              <a:t>Miss Lindsay – teacher in charge </a:t>
            </a:r>
          </a:p>
          <a:p>
            <a:pPr lvl="1"/>
            <a:r>
              <a:rPr lang="en-GB" dirty="0" smtClean="0"/>
              <a:t>2 or 3 other members of staff depending on pupil numbers</a:t>
            </a:r>
          </a:p>
          <a:p>
            <a:r>
              <a:rPr lang="en-GB" dirty="0" smtClean="0"/>
              <a:t>Pupils</a:t>
            </a:r>
          </a:p>
          <a:p>
            <a:pPr lvl="1"/>
            <a:r>
              <a:rPr lang="en-GB" b="1" u="sng" dirty="0" smtClean="0"/>
              <a:t>40</a:t>
            </a:r>
            <a:r>
              <a:rPr lang="en-GB" dirty="0" smtClean="0"/>
              <a:t> child spaces (depending on gender split may be less)</a:t>
            </a:r>
            <a:endParaRPr lang="en-GB" dirty="0"/>
          </a:p>
          <a:p>
            <a:pPr lvl="1"/>
            <a:r>
              <a:rPr lang="en-GB" dirty="0" smtClean="0"/>
              <a:t>Priority </a:t>
            </a:r>
            <a:r>
              <a:rPr lang="en-GB" dirty="0"/>
              <a:t>given to </a:t>
            </a:r>
            <a:r>
              <a:rPr lang="en-GB" dirty="0" smtClean="0"/>
              <a:t>Primary </a:t>
            </a:r>
            <a:r>
              <a:rPr lang="en-GB" dirty="0"/>
              <a:t>7 </a:t>
            </a:r>
            <a:r>
              <a:rPr lang="en-GB" dirty="0" smtClean="0"/>
              <a:t>children, during week 1 (5</a:t>
            </a:r>
            <a:r>
              <a:rPr lang="en-GB" baseline="30000" dirty="0" smtClean="0"/>
              <a:t>th</a:t>
            </a:r>
            <a:r>
              <a:rPr lang="en-GB" dirty="0" smtClean="0"/>
              <a:t> April) then open to Primary 6 (8</a:t>
            </a:r>
            <a:r>
              <a:rPr lang="en-GB" baseline="30000" dirty="0" smtClean="0"/>
              <a:t>th</a:t>
            </a:r>
            <a:r>
              <a:rPr lang="en-GB" dirty="0" smtClean="0"/>
              <a:t> April at 2pm)	</a:t>
            </a:r>
          </a:p>
        </p:txBody>
      </p:sp>
    </p:spTree>
    <p:extLst>
      <p:ext uri="{BB962C8B-B14F-4D97-AF65-F5344CB8AC3E}">
        <p14:creationId xmlns:p14="http://schemas.microsoft.com/office/powerpoint/2010/main" val="11357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en-GB" dirty="0" smtClean="0"/>
              <a:t>Where is </a:t>
            </a:r>
            <a:r>
              <a:rPr lang="en-GB" dirty="0" err="1" smtClean="0"/>
              <a:t>Ganaway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t="32030" r="20169" b="8931"/>
          <a:stretch/>
        </p:blipFill>
        <p:spPr bwMode="auto">
          <a:xfrm>
            <a:off x="395536" y="1323974"/>
            <a:ext cx="8352928" cy="541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6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lang="en-GB" dirty="0" smtClean="0"/>
              <a:t>Ganaway Activity Centre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768752" cy="4392488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>
                <a:hlinkClick r:id="rId2"/>
              </a:rPr>
              <a:t>Ganaway</a:t>
            </a:r>
            <a:r>
              <a:rPr lang="en-GB" dirty="0" smtClean="0">
                <a:hlinkClick r:id="rId2"/>
              </a:rPr>
              <a:t> clip</a:t>
            </a:r>
            <a:r>
              <a:rPr lang="en-GB" dirty="0" smtClean="0"/>
              <a:t> </a:t>
            </a:r>
            <a:r>
              <a:rPr lang="en-GB" dirty="0"/>
              <a:t>(please click on the </a:t>
            </a:r>
            <a:r>
              <a:rPr lang="en-GB" dirty="0" smtClean="0"/>
              <a:t>link below)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www.youtube.com/watch?v=X6LqyLRLiJk</a:t>
            </a:r>
            <a:r>
              <a:rPr lang="en-GB" dirty="0" smtClean="0"/>
              <a:t>  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Accommodation</a:t>
            </a:r>
          </a:p>
          <a:p>
            <a:pPr lvl="1"/>
            <a:r>
              <a:rPr lang="en-GB" dirty="0" smtClean="0"/>
              <a:t>We will be staying in the Millennium Centre</a:t>
            </a:r>
          </a:p>
          <a:p>
            <a:pPr lvl="1"/>
            <a:r>
              <a:rPr lang="en-GB" dirty="0" smtClean="0"/>
              <a:t>Rooms are between 2 and 6 bunks</a:t>
            </a:r>
          </a:p>
          <a:p>
            <a:pPr lvl="1"/>
            <a:r>
              <a:rPr lang="en-GB" dirty="0" smtClean="0"/>
              <a:t>Children are responsible for cleaning their room and making their bed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Meals are provided </a:t>
            </a:r>
          </a:p>
          <a:p>
            <a:pPr lvl="1"/>
            <a:r>
              <a:rPr lang="en-GB" dirty="0" smtClean="0"/>
              <a:t>– see the menu later in the presentation</a:t>
            </a:r>
          </a:p>
          <a:p>
            <a:endParaRPr lang="en-GB" dirty="0" smtClean="0"/>
          </a:p>
          <a:p>
            <a:r>
              <a:rPr lang="en-GB" dirty="0" smtClean="0"/>
              <a:t>Transport </a:t>
            </a:r>
          </a:p>
          <a:p>
            <a:pPr lvl="1"/>
            <a:r>
              <a:rPr lang="en-GB" dirty="0" smtClean="0"/>
              <a:t>will be by private hire bus</a:t>
            </a:r>
          </a:p>
          <a:p>
            <a:endParaRPr lang="en-GB" dirty="0" smtClean="0"/>
          </a:p>
          <a:p>
            <a:r>
              <a:rPr lang="en-GB" dirty="0" smtClean="0"/>
              <a:t>Facilities and activities </a:t>
            </a:r>
          </a:p>
          <a:p>
            <a:pPr lvl="1"/>
            <a:r>
              <a:rPr lang="en-GB" dirty="0" smtClean="0"/>
              <a:t>are all included in the price and are detailed later on in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" y="404664"/>
            <a:ext cx="8229600" cy="1066800"/>
          </a:xfrm>
        </p:spPr>
        <p:txBody>
          <a:bodyPr/>
          <a:lstStyle/>
          <a:p>
            <a:r>
              <a:rPr lang="en-GB" dirty="0" smtClean="0"/>
              <a:t>Caving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1413"/>
          <a:stretch/>
        </p:blipFill>
        <p:spPr>
          <a:xfrm>
            <a:off x="107504" y="1340768"/>
            <a:ext cx="5056634" cy="470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30540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Assault Course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7"/>
          <a:stretch/>
        </p:blipFill>
        <p:spPr>
          <a:xfrm>
            <a:off x="330093" y="1990967"/>
            <a:ext cx="4026078" cy="33102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6"/>
          <a:stretch/>
        </p:blipFill>
        <p:spPr>
          <a:xfrm>
            <a:off x="4560168" y="2780928"/>
            <a:ext cx="4392488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5" y="476672"/>
            <a:ext cx="8229600" cy="1066800"/>
          </a:xfrm>
        </p:spPr>
        <p:txBody>
          <a:bodyPr/>
          <a:lstStyle/>
          <a:p>
            <a:r>
              <a:rPr lang="en-GB" dirty="0" err="1" smtClean="0"/>
              <a:t>Zipline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996444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55" y="3356992"/>
            <a:ext cx="4680012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066800"/>
          </a:xfrm>
        </p:spPr>
        <p:txBody>
          <a:bodyPr/>
          <a:lstStyle/>
          <a:p>
            <a:r>
              <a:rPr lang="en-GB" dirty="0" smtClean="0"/>
              <a:t>Canoeing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9" y="1543471"/>
            <a:ext cx="4028245" cy="26854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en-GB" dirty="0" smtClean="0"/>
              <a:t>Beach Walks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230269" cy="4672702"/>
          </a:xfrm>
        </p:spPr>
      </p:pic>
    </p:spTree>
    <p:extLst>
      <p:ext uri="{BB962C8B-B14F-4D97-AF65-F5344CB8AC3E}">
        <p14:creationId xmlns:p14="http://schemas.microsoft.com/office/powerpoint/2010/main" val="33156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1473</TotalTime>
  <Words>979</Words>
  <Application>Microsoft Office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Times New Roman</vt:lpstr>
      <vt:lpstr>Trebuchet MS</vt:lpstr>
      <vt:lpstr>Wingdings 2</vt:lpstr>
      <vt:lpstr>Urban</vt:lpstr>
      <vt:lpstr>Ganaway Residential Trip </vt:lpstr>
      <vt:lpstr>Basic Information</vt:lpstr>
      <vt:lpstr>Where is Ganaway?</vt:lpstr>
      <vt:lpstr>Ganaway Activity Centre </vt:lpstr>
      <vt:lpstr>Caving</vt:lpstr>
      <vt:lpstr>Assault Course</vt:lpstr>
      <vt:lpstr>Zipline</vt:lpstr>
      <vt:lpstr>Canoeing</vt:lpstr>
      <vt:lpstr>Beach Walks</vt:lpstr>
      <vt:lpstr>Archery</vt:lpstr>
      <vt:lpstr>Camp Fire</vt:lpstr>
      <vt:lpstr>Requirements</vt:lpstr>
      <vt:lpstr>Suggested Itinerary and meals</vt:lpstr>
      <vt:lpstr>Details and Medical</vt:lpstr>
      <vt:lpstr>PowerPoint Presentation</vt:lpstr>
      <vt:lpstr>PowerPoint Presentation</vt:lpstr>
      <vt:lpstr>Please do not buy new clothes for this trip…</vt:lpstr>
      <vt:lpstr>Benefits of the  trip:</vt:lpstr>
      <vt:lpstr>Questions Please email slindsay313@c2ken.net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Ganaway Residential Trip</dc:title>
  <dc:creator>J Currie</dc:creator>
  <cp:lastModifiedBy>L Dillon</cp:lastModifiedBy>
  <cp:revision>51</cp:revision>
  <dcterms:created xsi:type="dcterms:W3CDTF">2015-01-13T14:07:51Z</dcterms:created>
  <dcterms:modified xsi:type="dcterms:W3CDTF">2022-04-05T10:34:19Z</dcterms:modified>
</cp:coreProperties>
</file>